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3" r:id="rId6"/>
    <p:sldId id="448" r:id="rId7"/>
    <p:sldId id="575" r:id="rId8"/>
    <p:sldId id="576" r:id="rId9"/>
    <p:sldId id="577" r:id="rId10"/>
    <p:sldId id="578" r:id="rId11"/>
    <p:sldId id="604" r:id="rId12"/>
    <p:sldId id="579" r:id="rId13"/>
    <p:sldId id="605" r:id="rId14"/>
    <p:sldId id="580" r:id="rId15"/>
    <p:sldId id="581" r:id="rId16"/>
    <p:sldId id="582" r:id="rId17"/>
    <p:sldId id="606" r:id="rId18"/>
    <p:sldId id="583" r:id="rId19"/>
    <p:sldId id="584" r:id="rId20"/>
    <p:sldId id="585" r:id="rId21"/>
    <p:sldId id="586" r:id="rId22"/>
    <p:sldId id="587" r:id="rId23"/>
    <p:sldId id="588" r:id="rId24"/>
    <p:sldId id="589" r:id="rId25"/>
    <p:sldId id="590" r:id="rId26"/>
    <p:sldId id="591" r:id="rId27"/>
    <p:sldId id="592" r:id="rId28"/>
    <p:sldId id="607" r:id="rId29"/>
    <p:sldId id="593" r:id="rId30"/>
    <p:sldId id="594" r:id="rId31"/>
    <p:sldId id="595" r:id="rId32"/>
    <p:sldId id="596" r:id="rId33"/>
    <p:sldId id="597" r:id="rId34"/>
    <p:sldId id="598" r:id="rId35"/>
    <p:sldId id="599" r:id="rId36"/>
    <p:sldId id="600" r:id="rId37"/>
    <p:sldId id="601" r:id="rId38"/>
    <p:sldId id="602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8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21.xml"/><Relationship Id="rId2" Type="http://schemas.openxmlformats.org/officeDocument/2006/relationships/image" Target="../media/image12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5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6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image" Target="../media/image18.png"/><Relationship Id="rId3" Type="http://schemas.openxmlformats.org/officeDocument/2006/relationships/tags" Target="../tags/tag30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image" Target="../media/image20.png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tags" Target="../tags/tag37.xml"/><Relationship Id="rId2" Type="http://schemas.openxmlformats.org/officeDocument/2006/relationships/image" Target="../media/image22.png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4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25.png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26.png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2" Type="http://schemas.openxmlformats.org/officeDocument/2006/relationships/image" Target="../media/image27.png"/><Relationship Id="rId1" Type="http://schemas.openxmlformats.org/officeDocument/2006/relationships/tags" Target="../tags/tag4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30.png"/><Relationship Id="rId1" Type="http://schemas.openxmlformats.org/officeDocument/2006/relationships/tags" Target="../tags/tag5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1.png"/><Relationship Id="rId1" Type="http://schemas.openxmlformats.org/officeDocument/2006/relationships/tags" Target="../tags/tag56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2.png"/><Relationship Id="rId1" Type="http://schemas.openxmlformats.org/officeDocument/2006/relationships/tags" Target="../tags/tag59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3.png"/><Relationship Id="rId1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34.png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68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37.png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38.png"/><Relationship Id="rId1" Type="http://schemas.openxmlformats.org/officeDocument/2006/relationships/tags" Target="../tags/tag72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40.png"/><Relationship Id="rId3" Type="http://schemas.openxmlformats.org/officeDocument/2006/relationships/tags" Target="../tags/tag76.xml"/><Relationship Id="rId2" Type="http://schemas.openxmlformats.org/officeDocument/2006/relationships/image" Target="../media/image39.png"/><Relationship Id="rId1" Type="http://schemas.openxmlformats.org/officeDocument/2006/relationships/tags" Target="../tags/tag75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42.png"/><Relationship Id="rId3" Type="http://schemas.openxmlformats.org/officeDocument/2006/relationships/tags" Target="../tags/tag79.xml"/><Relationship Id="rId2" Type="http://schemas.openxmlformats.org/officeDocument/2006/relationships/image" Target="../media/image41.png"/><Relationship Id="rId1" Type="http://schemas.openxmlformats.org/officeDocument/2006/relationships/tags" Target="../tags/tag78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tags" Target="../tags/tag8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8.png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8870" y="2652395"/>
            <a:ext cx="995362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2120" y="405765"/>
            <a:ext cx="645223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35630" y="2349500"/>
            <a:ext cx="630110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6875" y="428625"/>
            <a:ext cx="6978650" cy="56330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621030"/>
            <a:ext cx="7727315" cy="499554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73845" y="1123315"/>
            <a:ext cx="537845" cy="501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99740" y="4062095"/>
            <a:ext cx="7190105" cy="158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1341120"/>
            <a:ext cx="9010650" cy="38004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83840" y="3724910"/>
            <a:ext cx="7463155" cy="1273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783840" y="2421255"/>
            <a:ext cx="7080885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4720" y="455295"/>
            <a:ext cx="6624320" cy="202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6520" y="2636520"/>
            <a:ext cx="6429375" cy="338518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040370" y="908685"/>
            <a:ext cx="47879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125" y="2635885"/>
            <a:ext cx="949134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549275"/>
            <a:ext cx="7012305" cy="519176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88030" y="1628775"/>
            <a:ext cx="6580505" cy="4052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5650" y="625475"/>
            <a:ext cx="5813425" cy="540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7065" y="415290"/>
            <a:ext cx="5361940" cy="2806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3285490"/>
            <a:ext cx="5407025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549275"/>
            <a:ext cx="5993130" cy="550100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415655" y="981075"/>
            <a:ext cx="358775" cy="342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03930" y="5200650"/>
            <a:ext cx="5541010" cy="73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548640"/>
            <a:ext cx="6454775" cy="534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8945" y="1080770"/>
            <a:ext cx="8753475" cy="46958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691765" y="2421255"/>
            <a:ext cx="7741920" cy="1176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712085" y="4509135"/>
            <a:ext cx="7721600" cy="1126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424180"/>
            <a:ext cx="5524500" cy="56667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719830" y="5301615"/>
            <a:ext cx="6532880" cy="774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272145" y="837565"/>
            <a:ext cx="358775" cy="342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765175"/>
            <a:ext cx="7349490" cy="47891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88030" y="1845310"/>
            <a:ext cx="6746240" cy="3552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621030"/>
            <a:ext cx="6623050" cy="505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0045" y="714375"/>
            <a:ext cx="6950710" cy="502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1485" y="454660"/>
            <a:ext cx="7068185" cy="569595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917940" y="2458085"/>
            <a:ext cx="964565" cy="39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219440" y="2996565"/>
            <a:ext cx="828040" cy="408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963660" y="4435475"/>
            <a:ext cx="86995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8244205" y="4939665"/>
            <a:ext cx="66294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4010" y="819150"/>
            <a:ext cx="7853045" cy="465137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9348470" y="1884045"/>
            <a:ext cx="963930" cy="43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9420225" y="4183380"/>
            <a:ext cx="964565" cy="467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8945" y="1071245"/>
            <a:ext cx="8753475" cy="471487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7985" y="2496185"/>
            <a:ext cx="7762875" cy="1134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854325" y="4581525"/>
            <a:ext cx="7686040" cy="1086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555625"/>
            <a:ext cx="7002780" cy="539242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52470" y="5432425"/>
            <a:ext cx="7289165" cy="527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768715" y="476885"/>
            <a:ext cx="629285" cy="521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7825" y="1733550"/>
            <a:ext cx="8896350" cy="33909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063750" y="3141345"/>
            <a:ext cx="8168640" cy="1807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1450" y="626110"/>
            <a:ext cx="7831455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621030"/>
            <a:ext cx="7005955" cy="523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6820" y="379095"/>
            <a:ext cx="5127625" cy="574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9425" y="808990"/>
            <a:ext cx="6565265" cy="492950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88030" y="4293235"/>
            <a:ext cx="6190615" cy="1339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41715" y="1772285"/>
            <a:ext cx="624205" cy="55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1125220"/>
            <a:ext cx="7839710" cy="451929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288030" y="2133600"/>
            <a:ext cx="6405880" cy="165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08985" y="4368165"/>
            <a:ext cx="6337300" cy="11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55570" y="476885"/>
            <a:ext cx="59340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3645535"/>
            <a:ext cx="5467350" cy="21717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150870" y="2205355"/>
            <a:ext cx="5673090" cy="3534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476885"/>
            <a:ext cx="57531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4565" y="4076700"/>
            <a:ext cx="5438775" cy="12382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431540" y="1752600"/>
            <a:ext cx="5680075" cy="3490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736600"/>
            <a:ext cx="6074410" cy="490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7995" y="1776095"/>
            <a:ext cx="8715375" cy="33051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600190" y="2421255"/>
            <a:ext cx="1005205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597015" y="3068955"/>
            <a:ext cx="2442845" cy="53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600190" y="3788410"/>
            <a:ext cx="3598545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6527800" y="4436745"/>
            <a:ext cx="969010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795" y="621030"/>
            <a:ext cx="7401560" cy="53543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03930" y="2132965"/>
            <a:ext cx="6132195" cy="215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03930" y="4819015"/>
            <a:ext cx="6177280" cy="106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476885"/>
            <a:ext cx="57912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005" y="2348865"/>
            <a:ext cx="5505450" cy="32385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216275" y="4797425"/>
            <a:ext cx="5431790" cy="718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882255" y="836295"/>
            <a:ext cx="537845" cy="501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2650" y="928370"/>
            <a:ext cx="7886700" cy="50006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561590" y="2613660"/>
            <a:ext cx="7404735" cy="3239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488315"/>
            <a:ext cx="6803390" cy="550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3560" y="1253490"/>
            <a:ext cx="8779510" cy="40049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commondata" val="eyJoZGlkIjoiYjBlNzdiN2MxYmZlMzA5MjgwYTQyMDI4MjkxMmFjNjcifQ=="/>
  <p:tag name="KSO_WPP_MARK_KEY" val="a42b1236-0ab0-4f1e-a086-0d2ee56f3936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117</Words>
  <Application>WPS 演示</Application>
  <PresentationFormat>宽屏</PresentationFormat>
  <Paragraphs>78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266</cp:revision>
  <dcterms:created xsi:type="dcterms:W3CDTF">2016-07-05T04:43:00Z</dcterms:created>
  <dcterms:modified xsi:type="dcterms:W3CDTF">2024-07-16T02:20:08Z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3778E73DA4074598BC9F85B6771A8C90_13</vt:lpwstr>
  </property>
</Properties>
</file>